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Barlow" panose="020F0502020204030204" pitchFamily="2" charset="-94"/>
      <p:regular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80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528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Bir Kelime Bir İşlem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1089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Math-Vocablary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78166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Project by Yusuf Levent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069" y="436126"/>
            <a:ext cx="3614738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Number Game Screen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69" y="1193840"/>
            <a:ext cx="10100786" cy="66016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809" y="594717"/>
            <a:ext cx="8562975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Number Game: Mathematical Mastery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55809" y="1518404"/>
            <a:ext cx="1311878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Reach the target number using five random numbers and basic operations. Strategic thinking meets arithmetic agility in this race against time.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2452330"/>
            <a:ext cx="1079659" cy="12956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51328" y="2668191"/>
            <a:ext cx="239934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Drag Numbers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2051328" y="3097530"/>
            <a:ext cx="118232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Select two numbers and drop them into operation slots at the bottom.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09" y="3747968"/>
            <a:ext cx="1079659" cy="12956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51328" y="3963829"/>
            <a:ext cx="239934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Choose Operator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2051328" y="4393168"/>
            <a:ext cx="118232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Cycle through +, -, ×, ÷ by clicking the operator button.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09" y="5043607"/>
            <a:ext cx="1079659" cy="12956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51328" y="5259467"/>
            <a:ext cx="239934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Calculate Result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2051328" y="5688806"/>
            <a:ext cx="118232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Hit equals to save the result in your running list for future use.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09" y="6339245"/>
            <a:ext cx="1079659" cy="12956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51328" y="6555105"/>
            <a:ext cx="239934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Hit Target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2051328" y="6984444"/>
            <a:ext cx="118232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Match the target exactly to win instantly and record your score!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171" y="625554"/>
            <a:ext cx="5055632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Number Game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6171" y="1826062"/>
            <a:ext cx="303335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Scoring System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96171" y="2432685"/>
            <a:ext cx="3251002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 Efficiency: Remaining time = bonus points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6171" y="3240167"/>
            <a:ext cx="3251002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Operation Count: Fewer operations = higher scores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6171" y="4047649"/>
            <a:ext cx="3251002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Difficulty Multiplier: Difficulty level multiplies your score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6171" y="4980265"/>
            <a:ext cx="3251002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62" y="1854518"/>
            <a:ext cx="9231868" cy="60337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27127"/>
            <a:ext cx="686442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Game Over For Word Game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05382"/>
            <a:ext cx="68252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Invalid Word: Submitting a word not in the dictionary triggers Game Over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981801"/>
            <a:ext cx="68252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 Expired: Running out of time ends the round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463171"/>
            <a:ext cx="68252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Solution Display: View a valid word from your letters and its meaning on the Game Over screen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18" y="2160865"/>
            <a:ext cx="4632960" cy="49638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70692"/>
            <a:ext cx="75608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Game Over For Number Game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048947"/>
            <a:ext cx="64200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 Limit: Game ends when the timer runs out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530316"/>
            <a:ext cx="64200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Solution Review: See the step-by-step operations needed to reach the target number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558" y="2104430"/>
            <a:ext cx="4364712" cy="50767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8274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Victory Conditions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856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Word Game Victory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875359"/>
            <a:ext cx="696027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Construct a valid word and submit it before time expires to claim your win.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912275"/>
            <a:ext cx="28551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Number Game Victory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4501991"/>
            <a:ext cx="696027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Reach the exact target number with your calculations to win instantly.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149" y="2316480"/>
            <a:ext cx="5339715" cy="46526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972383"/>
            <a:ext cx="7488912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Architecture &amp; Component Flow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212181" y="2501979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GameManager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81526" y="2946083"/>
            <a:ext cx="391191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 entry point &amp; flow control - Orchestrates game flow and manages state transitions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367" y="2361486"/>
            <a:ext cx="4573548" cy="457354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4028" y="3331547"/>
            <a:ext cx="334089" cy="3340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6837" y="2039303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Frame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936837" y="2483406"/>
            <a:ext cx="3912037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GUI &amp; UI layer - Renders all visual components, handles user interactions, and manages event listeners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367" y="2361486"/>
            <a:ext cx="4573548" cy="457354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6999" y="3066395"/>
            <a:ext cx="334089" cy="3340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48518" y="3890248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Logic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0048518" y="4334351"/>
            <a:ext cx="3800356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Game engine &amp; rules - Validates moves, checks victory/game over conditions, manages timer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8367" y="2361486"/>
            <a:ext cx="4573548" cy="457354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4840" y="4756368"/>
            <a:ext cx="334089" cy="33408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6837" y="5741194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Game Modes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936837" y="6185297"/>
            <a:ext cx="3912037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Word and Number classes - Implements game-specific logic, calculates scores, validates words and results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8367" y="2361486"/>
            <a:ext cx="4573548" cy="457354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3481" y="6065818"/>
            <a:ext cx="334089" cy="334089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212181" y="5278398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Database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781526" y="5722501"/>
            <a:ext cx="391191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Persistence &amp; score storage - Tracks player progress, stores high scores, maintains user achievements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8367" y="2361486"/>
            <a:ext cx="4573548" cy="4573548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416" y="5185350"/>
            <a:ext cx="334089" cy="3340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4510" y="663535"/>
            <a:ext cx="5831324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&amp; Solutions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44510" y="1816418"/>
            <a:ext cx="6350079" cy="5755481"/>
          </a:xfrm>
          <a:prstGeom prst="roundRect">
            <a:avLst>
              <a:gd name="adj" fmla="val 628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08591" y="2080498"/>
            <a:ext cx="26810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108591" y="2560439"/>
            <a:ext cx="5821918" cy="1158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Timer threads continue running after game ends or exit, ActionListeners stack on buttons, and old data carries over to new games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08591" y="3863578"/>
            <a:ext cx="26810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Solution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108591" y="4343519"/>
            <a:ext cx="5821918" cy="1165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stopLogic()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method halts timers, all 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ActionListener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 are removed from buttons, and number/word lists are reset to ensure a clean start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108591" y="5654278"/>
            <a:ext cx="26810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Learning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108591" y="6134219"/>
            <a:ext cx="5821918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Memory management and proper resource cleanup are critical for application stability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7435810" y="1816418"/>
            <a:ext cx="6350079" cy="5755481"/>
          </a:xfrm>
          <a:prstGeom prst="roundRect">
            <a:avLst>
              <a:gd name="adj" fmla="val 628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99891" y="2080498"/>
            <a:ext cx="26810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699891" y="2560439"/>
            <a:ext cx="5821918" cy="1165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Initially all logic was in the 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Logic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class - the class couldn't safely close itself, couldn't manage menu transitions, and code became complex and tangled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99891" y="3871198"/>
            <a:ext cx="26810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Solution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99891" y="4351139"/>
            <a:ext cx="5821918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Created 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GameManager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class as a controller that manages when games start/stop and handles menu transitions using 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CardLayout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treating 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Logic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as a managed object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99891" y="6055638"/>
            <a:ext cx="26810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Learning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699891" y="6535579"/>
            <a:ext cx="5821918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Separation of Concerns principle in OOP and the importance of a "Controller" class in system hierarchy</a:t>
            </a:r>
            <a:endParaRPr lang="en-US" sz="1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6838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Highlights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47938"/>
            <a:ext cx="4136231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2825234"/>
            <a:ext cx="35034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Advanced Math Operations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3316248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Trigonometry, logarithms, and advanced functions.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2547938"/>
            <a:ext cx="4136231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24381" y="28252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Logic Puzzle Mode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24381" y="3316248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Logic puzzles and deductive reasoning challenges.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2547938"/>
            <a:ext cx="4136231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07429" y="28252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Geometry Game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907429" y="3316248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Shape calculations, spatial reasoning, and visual problem-solving.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025509"/>
            <a:ext cx="6327696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41333" y="5302806"/>
            <a:ext cx="476726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Calculus Challenge (University Level)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141333" y="5793819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Rapid-fire derivatives and integrals for university students.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5025509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15845" y="5302806"/>
            <a:ext cx="30247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 School Math Mode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7715845" y="5793819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Algebra, geometry, and trigonometry challenges for high school students.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0544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Purpose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8499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Cognitive Challenge: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Test verbal and numerical skills under time pressure.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663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Rapid Decision Making: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Make optimal choices quickly in competitive scenarios.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477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Solving: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Transform randomized data into meaningful solutions.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291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647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Learning Outcomes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442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Mathematical Fluency: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Master mental calculation and combinatorial thinking.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Vocabulary Expansion: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Build active word knowledge from letter sequences.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469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71380"/>
            <a:ext cx="678156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Two Thrilling Game Modes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527465"/>
            <a:ext cx="6327696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8047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Word Game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4295775"/>
            <a:ext cx="57731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Build the longest word from random letters using intuitive right-click selection and a helpful Joker panel.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3527465"/>
            <a:ext cx="63278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15845" y="38047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Number Game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15845" y="4295775"/>
            <a:ext cx="57732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Hit the target number with five random digits and four operations through strategic drag-and-drop calculations.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2451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Screens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004066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747010" y="3142893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110853" y="39914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Menu</a:t>
            </a:r>
            <a:endParaRPr lang="en-US" sz="2150" dirty="0"/>
          </a:p>
        </p:txBody>
      </p:sp>
      <p:sp>
        <p:nvSpPr>
          <p:cNvPr id="6" name="Shape 4"/>
          <p:cNvSpPr/>
          <p:nvPr/>
        </p:nvSpPr>
        <p:spPr>
          <a:xfrm>
            <a:off x="5247084" y="3004066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30058" y="3142893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5493901" y="39914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Word Game</a:t>
            </a:r>
            <a:endParaRPr lang="en-US" sz="2150" dirty="0"/>
          </a:p>
        </p:txBody>
      </p:sp>
      <p:sp>
        <p:nvSpPr>
          <p:cNvPr id="9" name="Shape 7"/>
          <p:cNvSpPr/>
          <p:nvPr/>
        </p:nvSpPr>
        <p:spPr>
          <a:xfrm>
            <a:off x="9630132" y="3004066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513106" y="3142893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9876949" y="39914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Number Game</a:t>
            </a:r>
            <a:endParaRPr lang="en-US" sz="2150" dirty="0"/>
          </a:p>
        </p:txBody>
      </p:sp>
      <p:sp>
        <p:nvSpPr>
          <p:cNvPr id="12" name="Shape 10"/>
          <p:cNvSpPr/>
          <p:nvPr/>
        </p:nvSpPr>
        <p:spPr>
          <a:xfrm>
            <a:off x="864037" y="4827984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747010" y="4966811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900" dirty="0"/>
          </a:p>
        </p:txBody>
      </p:sp>
      <p:sp>
        <p:nvSpPr>
          <p:cNvPr id="14" name="Text 12"/>
          <p:cNvSpPr/>
          <p:nvPr/>
        </p:nvSpPr>
        <p:spPr>
          <a:xfrm>
            <a:off x="1110853" y="58153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Winner Menu</a:t>
            </a:r>
            <a:endParaRPr lang="en-US" sz="2150" dirty="0"/>
          </a:p>
        </p:txBody>
      </p:sp>
      <p:sp>
        <p:nvSpPr>
          <p:cNvPr id="15" name="Shape 13"/>
          <p:cNvSpPr/>
          <p:nvPr/>
        </p:nvSpPr>
        <p:spPr>
          <a:xfrm>
            <a:off x="5247084" y="4827984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30058" y="4966811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5493901" y="58153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Game Over Menu</a:t>
            </a:r>
            <a:endParaRPr lang="en-US" sz="2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898" y="556974"/>
            <a:ext cx="4501158" cy="56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Menu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98" y="1524714"/>
            <a:ext cx="10303788" cy="61482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675" y="503396"/>
            <a:ext cx="4068128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Word Game Screen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75" y="1292574"/>
            <a:ext cx="11142830" cy="6428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28080"/>
            <a:ext cx="777704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Word Game: Lexical Challenge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00763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Construct the longest possible word from a set of random letters before time runs out. Master your vocabulary under pressure!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753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4037" y="3464481"/>
            <a:ext cx="6327696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864037" y="36487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Select Letters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4139803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Right-click any letter to add it to your word construction area automatically.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438549" y="30753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438549" y="3464481"/>
            <a:ext cx="632781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7438549" y="36487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Jokers Wisely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438549" y="4139803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Need an extra letter? Grab one from the Joker Panel on the left to complete your word.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536186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64037" y="5750957"/>
            <a:ext cx="6327696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4" name="Text 12"/>
          <p:cNvSpPr/>
          <p:nvPr/>
        </p:nvSpPr>
        <p:spPr>
          <a:xfrm>
            <a:off x="864037" y="593526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Correct Mistakes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864037" y="6426279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Left-click letters in your word area to return them to their original positions.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438549" y="536186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7438549" y="5750957"/>
            <a:ext cx="6327815" cy="3048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8" name="Text 16"/>
          <p:cNvSpPr/>
          <p:nvPr/>
        </p:nvSpPr>
        <p:spPr>
          <a:xfrm>
            <a:off x="7438549" y="593526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Beat the Clock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438549" y="6426279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Submit before time expires, or view a valid solution in the Game Over screen.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840" y="642580"/>
            <a:ext cx="5193030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Word Game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17840" y="1875830"/>
            <a:ext cx="2956679" cy="1038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Scoring System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817840" y="3147893"/>
            <a:ext cx="2956679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 Bonus: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Quick completion rewards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7840" y="3977283"/>
            <a:ext cx="2956679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Word Length Bonus: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Longer words = higher scores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7840" y="5180528"/>
            <a:ext cx="2956679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Joker Efficiency: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Unused Jokers earn bonus points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7840" y="6383774"/>
            <a:ext cx="2956679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Difficulty Multiplier: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Difficulty level multiplies your score</a:t>
            </a:r>
            <a:endParaRPr lang="en-US" sz="18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211" y="1905119"/>
            <a:ext cx="9467850" cy="54621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809</Words>
  <Application>Microsoft Office PowerPoint</Application>
  <PresentationFormat>Özel</PresentationFormat>
  <Paragraphs>129</Paragraphs>
  <Slides>18</Slides>
  <Notes>18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4" baseType="lpstr">
      <vt:lpstr>Consolas</vt:lpstr>
      <vt:lpstr>Barlow</vt:lpstr>
      <vt:lpstr>Spline Sans Bold</vt:lpstr>
      <vt:lpstr>Arial</vt:lpstr>
      <vt:lpstr>Spline Sans Light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YUSUF LEVENT</cp:lastModifiedBy>
  <cp:revision>2</cp:revision>
  <dcterms:created xsi:type="dcterms:W3CDTF">2025-12-31T03:22:54Z</dcterms:created>
  <dcterms:modified xsi:type="dcterms:W3CDTF">2025-12-31T10:14:47Z</dcterms:modified>
</cp:coreProperties>
</file>